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6869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F79C5-26AE-4591-A0EE-C53238871AB5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08063" y="727075"/>
            <a:ext cx="4841875" cy="3632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601290"/>
            <a:ext cx="5486400" cy="435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9200898"/>
            <a:ext cx="297180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A8B05-4F38-4B54-A67A-2F81B20FD0E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87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A8B05-4F38-4B54-A67A-2F81B20FD0E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047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4397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16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426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798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552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2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7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97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618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3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249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9007-130E-4D3F-B73A-E8797BA2512A}" type="datetimeFigureOut">
              <a:rPr lang="ko-KR" altLang="en-US" smtClean="0"/>
              <a:t>2015-03-03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DF83-5324-4EDE-8E39-C789156AFB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61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832"/>
            <a:ext cx="9144000" cy="6875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6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직사각형 1"/>
          <p:cNvSpPr/>
          <p:nvPr/>
        </p:nvSpPr>
        <p:spPr>
          <a:xfrm>
            <a:off x="1763688" y="1916832"/>
            <a:ext cx="648072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646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591"/>
            <a:ext cx="9144000" cy="688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95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9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0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86"/>
            <a:ext cx="9160305" cy="684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88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</Words>
  <Application>Microsoft Office PowerPoint</Application>
  <PresentationFormat>화면 슬라이드 쇼(4:3)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moon</dc:creator>
  <cp:lastModifiedBy>moon</cp:lastModifiedBy>
  <cp:revision>3</cp:revision>
  <cp:lastPrinted>2015-03-03T06:24:27Z</cp:lastPrinted>
  <dcterms:created xsi:type="dcterms:W3CDTF">2015-03-03T05:57:27Z</dcterms:created>
  <dcterms:modified xsi:type="dcterms:W3CDTF">2015-03-03T07:17:02Z</dcterms:modified>
</cp:coreProperties>
</file>